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  <p:sldMasterId id="2147486280" r:id="rId2"/>
    <p:sldMasterId id="2147486294" r:id="rId3"/>
  </p:sldMasterIdLst>
  <p:notesMasterIdLst>
    <p:notesMasterId r:id="rId7"/>
  </p:notesMasterIdLst>
  <p:handoutMasterIdLst>
    <p:handoutMasterId r:id="rId8"/>
  </p:handoutMasterIdLst>
  <p:sldIdLst>
    <p:sldId id="711" r:id="rId4"/>
    <p:sldId id="692" r:id="rId5"/>
    <p:sldId id="789" r:id="rId6"/>
  </p:sldIdLst>
  <p:sldSz cx="9144000" cy="6858000" type="screen4x3"/>
  <p:notesSz cx="6805613" cy="99441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800" b="1" u="sng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3">
          <p15:clr>
            <a:srgbClr val="A4A3A4"/>
          </p15:clr>
        </p15:guide>
        <p15:guide id="2" pos="54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6"/>
    <a:srgbClr val="E2006C"/>
    <a:srgbClr val="FF097E"/>
    <a:srgbClr val="846328"/>
    <a:srgbClr val="795B25"/>
    <a:srgbClr val="936F2D"/>
    <a:srgbClr val="000000"/>
    <a:srgbClr val="C49540"/>
    <a:srgbClr val="CA9F52"/>
    <a:srgbClr val="A0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4" autoAdjust="0"/>
    <p:restoredTop sz="95507" autoAdjust="0"/>
  </p:normalViewPr>
  <p:slideViewPr>
    <p:cSldViewPr snapToGrid="0">
      <p:cViewPr varScale="1">
        <p:scale>
          <a:sx n="45" d="100"/>
          <a:sy n="45" d="100"/>
        </p:scale>
        <p:origin x="1410" y="48"/>
      </p:cViewPr>
      <p:guideLst>
        <p:guide orient="horz" pos="453"/>
        <p:guide pos="54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982" y="-90"/>
      </p:cViewPr>
      <p:guideLst>
        <p:guide orient="horz" pos="3134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2949575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260" tIns="31629" rIns="63260" bIns="31629" numCol="1" anchor="t" anchorCtr="0" compatLnSpc="1">
            <a:prstTxWarp prst="textNoShape">
              <a:avLst/>
            </a:prstTxWarp>
          </a:bodyPr>
          <a:lstStyle>
            <a:lvl1pPr defTabSz="632051">
              <a:defRPr sz="8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40" y="1"/>
            <a:ext cx="2947987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260" tIns="31629" rIns="63260" bIns="31629" numCol="1" anchor="t" anchorCtr="0" compatLnSpc="1">
            <a:prstTxWarp prst="textNoShape">
              <a:avLst/>
            </a:prstTxWarp>
          </a:bodyPr>
          <a:lstStyle>
            <a:lvl1pPr algn="r" defTabSz="632051">
              <a:defRPr sz="8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47217"/>
            <a:ext cx="294957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260" tIns="31629" rIns="63260" bIns="31629" numCol="1" anchor="b" anchorCtr="0" compatLnSpc="1">
            <a:prstTxWarp prst="textNoShape">
              <a:avLst/>
            </a:prstTxWarp>
          </a:bodyPr>
          <a:lstStyle>
            <a:lvl1pPr defTabSz="632051">
              <a:defRPr sz="8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40" y="9447217"/>
            <a:ext cx="2947987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260" tIns="31629" rIns="63260" bIns="31629" numCol="1" anchor="b" anchorCtr="0" compatLnSpc="1">
            <a:prstTxWarp prst="textNoShape">
              <a:avLst/>
            </a:prstTxWarp>
          </a:bodyPr>
          <a:lstStyle>
            <a:lvl1pPr algn="r" defTabSz="632051">
              <a:defRPr sz="800" b="0" u="none">
                <a:latin typeface="Verdana" pitchFamily="34" charset="0"/>
              </a:defRPr>
            </a:lvl1pPr>
          </a:lstStyle>
          <a:p>
            <a:pPr>
              <a:defRPr/>
            </a:pPr>
            <a:fld id="{D92BE197-0C3F-4786-9A4E-8B80FFEF313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4123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2949575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22" tIns="45411" rIns="90822" bIns="45411" numCol="1" anchor="t" anchorCtr="0" compatLnSpc="1">
            <a:prstTxWarp prst="textNoShape">
              <a:avLst/>
            </a:prstTxWarp>
          </a:bodyPr>
          <a:lstStyle>
            <a:lvl1pPr defTabSz="908769">
              <a:defRPr sz="12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6" y="1"/>
            <a:ext cx="2949575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22" tIns="45411" rIns="90822" bIns="45411" numCol="1" anchor="t" anchorCtr="0" compatLnSpc="1">
            <a:prstTxWarp prst="textNoShape">
              <a:avLst/>
            </a:prstTxWarp>
          </a:bodyPr>
          <a:lstStyle>
            <a:lvl1pPr algn="r" defTabSz="908769">
              <a:defRPr sz="12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7713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40" y="4722816"/>
            <a:ext cx="5443537" cy="447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22" tIns="45411" rIns="90822" bIns="45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9447217"/>
            <a:ext cx="294957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22" tIns="45411" rIns="90822" bIns="45411" numCol="1" anchor="b" anchorCtr="0" compatLnSpc="1">
            <a:prstTxWarp prst="textNoShape">
              <a:avLst/>
            </a:prstTxWarp>
          </a:bodyPr>
          <a:lstStyle>
            <a:lvl1pPr defTabSz="908769">
              <a:defRPr sz="1200" b="0" u="none">
                <a:latin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6" y="9447217"/>
            <a:ext cx="294957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22" tIns="45411" rIns="90822" bIns="45411" numCol="1" anchor="b" anchorCtr="0" compatLnSpc="1">
            <a:prstTxWarp prst="textNoShape">
              <a:avLst/>
            </a:prstTxWarp>
          </a:bodyPr>
          <a:lstStyle>
            <a:lvl1pPr algn="r" defTabSz="908769">
              <a:defRPr sz="1200" b="0" u="none">
                <a:latin typeface="Verdana" pitchFamily="34" charset="0"/>
              </a:defRPr>
            </a:lvl1pPr>
          </a:lstStyle>
          <a:p>
            <a:pPr>
              <a:defRPr/>
            </a:pPr>
            <a:fld id="{7ED34DD9-6613-4428-BAD7-3C8312ED895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6633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 userDrawn="1"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5" name="Freeform 9"/>
            <p:cNvSpPr>
              <a:spLocks/>
            </p:cNvSpPr>
            <p:nvPr userDrawn="1"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" name="Freeform 10"/>
            <p:cNvSpPr>
              <a:spLocks/>
            </p:cNvSpPr>
            <p:nvPr userDrawn="1"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" name="Freeform 11"/>
            <p:cNvSpPr>
              <a:spLocks/>
            </p:cNvSpPr>
            <p:nvPr userDrawn="1"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" name="Freeform 12"/>
            <p:cNvSpPr>
              <a:spLocks/>
            </p:cNvSpPr>
            <p:nvPr userDrawn="1"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Freeform 13"/>
            <p:cNvSpPr>
              <a:spLocks/>
            </p:cNvSpPr>
            <p:nvPr userDrawn="1"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" name="Freeform 14"/>
            <p:cNvSpPr>
              <a:spLocks/>
            </p:cNvSpPr>
            <p:nvPr userDrawn="1"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" name="Freeform 15"/>
            <p:cNvSpPr>
              <a:spLocks/>
            </p:cNvSpPr>
            <p:nvPr userDrawn="1"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" name="Freeform 16"/>
            <p:cNvSpPr>
              <a:spLocks/>
            </p:cNvSpPr>
            <p:nvPr userDrawn="1"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" name="Freeform 17"/>
            <p:cNvSpPr>
              <a:spLocks/>
            </p:cNvSpPr>
            <p:nvPr userDrawn="1"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reeform 18"/>
            <p:cNvSpPr>
              <a:spLocks/>
            </p:cNvSpPr>
            <p:nvPr userDrawn="1"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" name="Freeform 19"/>
            <p:cNvSpPr>
              <a:spLocks/>
            </p:cNvSpPr>
            <p:nvPr userDrawn="1"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Freeform 20"/>
            <p:cNvSpPr>
              <a:spLocks/>
            </p:cNvSpPr>
            <p:nvPr userDrawn="1"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Freeform 21"/>
            <p:cNvSpPr>
              <a:spLocks/>
            </p:cNvSpPr>
            <p:nvPr userDrawn="1"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" name="Freeform 22"/>
            <p:cNvSpPr>
              <a:spLocks/>
            </p:cNvSpPr>
            <p:nvPr userDrawn="1"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" name="Freeform 23"/>
            <p:cNvSpPr>
              <a:spLocks/>
            </p:cNvSpPr>
            <p:nvPr userDrawn="1"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" name="Freeform 24"/>
            <p:cNvSpPr>
              <a:spLocks/>
            </p:cNvSpPr>
            <p:nvPr userDrawn="1"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307242" name="Rectangle 42"/>
          <p:cNvSpPr>
            <a:spLocks noGrp="1" noChangeArrowheads="1"/>
          </p:cNvSpPr>
          <p:nvPr>
            <p:ph type="ctrTitle"/>
          </p:nvPr>
        </p:nvSpPr>
        <p:spPr bwMode="gray">
          <a:xfrm>
            <a:off x="539750" y="3429000"/>
            <a:ext cx="8064500" cy="1512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07243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904875"/>
          </a:xfrm>
        </p:spPr>
        <p:txBody>
          <a:bodyPr/>
          <a:lstStyle>
            <a:lvl1pPr>
              <a:defRPr sz="1000" b="0">
                <a:solidFill>
                  <a:srgbClr val="006E97"/>
                </a:solidFill>
              </a:defRPr>
            </a:lvl1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318466" name="Picture 2" descr="C:\Users\FR053070\APPDATA\LOCAL\TEMP\wze07e\Logo 4 BDX PFT V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8" y="894748"/>
            <a:ext cx="3322365" cy="129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468" name="Picture 4" descr="http://www.malahar.fr/site/images/normal/bordeaux%20malahar-0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483" y="894748"/>
            <a:ext cx="4138605" cy="233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AF401-2AE5-40BD-96CC-4ECEB5F00AFD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07FE4-DB69-44D6-8ADD-CE05400654B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7429500" y="5934075"/>
            <a:ext cx="17145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159544" y="206602"/>
            <a:ext cx="8824912" cy="700087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40AF3-708B-4125-81E6-7852EB6C0ED4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45DE-4147-47E9-9E94-F564847C30D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E1B86-F314-41E5-BAA3-0E16481EDFD2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472E3-07B4-42A0-A29C-FC75F9929B1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392E-4EB0-45D4-A8FC-FCF95B778222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17764-5A05-43B5-867F-2D386970260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9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DB37C-F207-43F2-B16F-72473BC3F8A6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257D0-3D3A-4AE0-8692-3325FCA9C89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D1311-5CAF-480E-B310-8C5E361180E7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E017B-19DE-43F3-875E-7690C3775F8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32A01-B0AC-4565-9B77-25D7ADB21C62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8F3D3-5495-4760-8E96-08D29DF8792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6B76A-C5FF-4497-88DB-FFA25A1989B6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3D909-63F4-4709-BA60-8D72CAADAA3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52D24-271F-4869-A4EC-26583C388CCC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E06CC-654B-4239-909F-1DB8C8B4DD1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3225" y="274638"/>
            <a:ext cx="2138363" cy="54673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3375" y="274638"/>
            <a:ext cx="6267450" cy="5467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0191-0EBD-4167-8848-854BBF19490E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29E3B-F3ED-4308-9EC3-8D443C981D9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9842A-69C5-4713-93A4-6CD737445744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C3EBA-55C8-4CB3-8154-10DE614953E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33375" y="274638"/>
            <a:ext cx="8558213" cy="546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CC154-5886-4D3D-B0E9-497E6B4DBA9D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C2BD6-B3DB-4FA7-AEC9-BACB43B4FB1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 userDrawn="1"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5" name="Freeform 9"/>
            <p:cNvSpPr>
              <a:spLocks/>
            </p:cNvSpPr>
            <p:nvPr userDrawn="1"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6" name="Freeform 10"/>
            <p:cNvSpPr>
              <a:spLocks/>
            </p:cNvSpPr>
            <p:nvPr userDrawn="1"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7" name="Freeform 11"/>
            <p:cNvSpPr>
              <a:spLocks/>
            </p:cNvSpPr>
            <p:nvPr userDrawn="1"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8" name="Freeform 12"/>
            <p:cNvSpPr>
              <a:spLocks/>
            </p:cNvSpPr>
            <p:nvPr userDrawn="1"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9" name="Freeform 13"/>
            <p:cNvSpPr>
              <a:spLocks/>
            </p:cNvSpPr>
            <p:nvPr userDrawn="1"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0" name="Freeform 14"/>
            <p:cNvSpPr>
              <a:spLocks/>
            </p:cNvSpPr>
            <p:nvPr userDrawn="1"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1" name="Freeform 15"/>
            <p:cNvSpPr>
              <a:spLocks/>
            </p:cNvSpPr>
            <p:nvPr userDrawn="1"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2" name="Freeform 16"/>
            <p:cNvSpPr>
              <a:spLocks/>
            </p:cNvSpPr>
            <p:nvPr userDrawn="1"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3" name="Freeform 17"/>
            <p:cNvSpPr>
              <a:spLocks/>
            </p:cNvSpPr>
            <p:nvPr userDrawn="1"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4" name="Freeform 18"/>
            <p:cNvSpPr>
              <a:spLocks/>
            </p:cNvSpPr>
            <p:nvPr userDrawn="1"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5" name="Freeform 19"/>
            <p:cNvSpPr>
              <a:spLocks/>
            </p:cNvSpPr>
            <p:nvPr userDrawn="1"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6" name="Freeform 20"/>
            <p:cNvSpPr>
              <a:spLocks/>
            </p:cNvSpPr>
            <p:nvPr userDrawn="1"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7" name="Freeform 21"/>
            <p:cNvSpPr>
              <a:spLocks/>
            </p:cNvSpPr>
            <p:nvPr userDrawn="1"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 userDrawn="1"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9" name="Freeform 23"/>
            <p:cNvSpPr>
              <a:spLocks/>
            </p:cNvSpPr>
            <p:nvPr userDrawn="1"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0" name="Freeform 24"/>
            <p:cNvSpPr>
              <a:spLocks/>
            </p:cNvSpPr>
            <p:nvPr userDrawn="1"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</p:grpSp>
      <p:pic>
        <p:nvPicPr>
          <p:cNvPr id="21" name="Picture 4" descr="3cou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413" y="2714625"/>
            <a:ext cx="19367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8" y="2598738"/>
            <a:ext cx="876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63" y="193675"/>
            <a:ext cx="819467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42" name="Rectangle 42"/>
          <p:cNvSpPr>
            <a:spLocks noGrp="1" noChangeArrowheads="1"/>
          </p:cNvSpPr>
          <p:nvPr>
            <p:ph type="ctrTitle"/>
          </p:nvPr>
        </p:nvSpPr>
        <p:spPr bwMode="gray">
          <a:xfrm>
            <a:off x="539750" y="3429000"/>
            <a:ext cx="8064500" cy="1512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7243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904875"/>
          </a:xfrm>
        </p:spPr>
        <p:txBody>
          <a:bodyPr/>
          <a:lstStyle>
            <a:lvl1pPr>
              <a:defRPr sz="1000" b="0">
                <a:solidFill>
                  <a:srgbClr val="006E97"/>
                </a:solidFill>
              </a:defRPr>
            </a:lvl1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24" name="Picture 1035" descr="logo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903288" y="244482"/>
            <a:ext cx="2820987" cy="62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0545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AF401-2AE5-40BD-96CC-4ECEB5F00AFD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07FE4-DB69-44D6-8ADD-CE05400654BC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 userDrawn="1"/>
        </p:nvSpPr>
        <p:spPr>
          <a:xfrm>
            <a:off x="7429500" y="5934075"/>
            <a:ext cx="17145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571E74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1909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40AF3-708B-4125-81E6-7852EB6C0ED4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45DE-4147-47E9-9E94-F564847C30D1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4929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E1B86-F314-41E5-BAA3-0E16481EDFD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472E3-07B4-42A0-A29C-FC75F9929B1D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5629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392E-4EB0-45D4-A8FC-FCF95B77822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17764-5A05-43B5-867F-2D386970260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9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155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DB37C-F207-43F2-B16F-72473BC3F8A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257D0-3D3A-4AE0-8692-3325FCA9C89B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1640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D1311-5CAF-480E-B310-8C5E361180E7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E017B-19DE-43F3-875E-7690C3775F8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84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32A01-B0AC-4565-9B77-25D7ADB21C6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8F3D3-5495-4760-8E96-08D29DF87929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902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6B76A-C5FF-4497-88DB-FFA25A1989B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3D909-63F4-4709-BA60-8D72CAADAA30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3190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52D24-271F-4869-A4EC-26583C388CCC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E06CC-654B-4239-909F-1DB8C8B4DD1A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8056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3225" y="274638"/>
            <a:ext cx="2138363" cy="54673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3375" y="274638"/>
            <a:ext cx="6267450" cy="5467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0191-0EBD-4167-8848-854BBF19490E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29E3B-F3ED-4308-9EC3-8D443C981D93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02296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9842A-69C5-4713-93A4-6CD737445744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C3EBA-55C8-4CB3-8154-10DE614953E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7340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33375" y="274638"/>
            <a:ext cx="8558213" cy="546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CC154-5886-4D3D-B0E9-497E6B4DBA9D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C2BD6-B3DB-4FA7-AEC9-BACB43B4FB11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3671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 userDrawn="1"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5" name="Freeform 9"/>
            <p:cNvSpPr>
              <a:spLocks/>
            </p:cNvSpPr>
            <p:nvPr userDrawn="1"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6" name="Freeform 10"/>
            <p:cNvSpPr>
              <a:spLocks/>
            </p:cNvSpPr>
            <p:nvPr userDrawn="1"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7" name="Freeform 11"/>
            <p:cNvSpPr>
              <a:spLocks/>
            </p:cNvSpPr>
            <p:nvPr userDrawn="1"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8" name="Freeform 12"/>
            <p:cNvSpPr>
              <a:spLocks/>
            </p:cNvSpPr>
            <p:nvPr userDrawn="1"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9" name="Freeform 13"/>
            <p:cNvSpPr>
              <a:spLocks/>
            </p:cNvSpPr>
            <p:nvPr userDrawn="1"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0" name="Freeform 14"/>
            <p:cNvSpPr>
              <a:spLocks/>
            </p:cNvSpPr>
            <p:nvPr userDrawn="1"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1" name="Freeform 15"/>
            <p:cNvSpPr>
              <a:spLocks/>
            </p:cNvSpPr>
            <p:nvPr userDrawn="1"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2" name="Freeform 16"/>
            <p:cNvSpPr>
              <a:spLocks/>
            </p:cNvSpPr>
            <p:nvPr userDrawn="1"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3" name="Freeform 17"/>
            <p:cNvSpPr>
              <a:spLocks/>
            </p:cNvSpPr>
            <p:nvPr userDrawn="1"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4" name="Freeform 18"/>
            <p:cNvSpPr>
              <a:spLocks/>
            </p:cNvSpPr>
            <p:nvPr userDrawn="1"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5" name="Freeform 19"/>
            <p:cNvSpPr>
              <a:spLocks/>
            </p:cNvSpPr>
            <p:nvPr userDrawn="1"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6" name="Freeform 20"/>
            <p:cNvSpPr>
              <a:spLocks/>
            </p:cNvSpPr>
            <p:nvPr userDrawn="1"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7" name="Freeform 21"/>
            <p:cNvSpPr>
              <a:spLocks/>
            </p:cNvSpPr>
            <p:nvPr userDrawn="1"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 userDrawn="1"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9" name="Freeform 23"/>
            <p:cNvSpPr>
              <a:spLocks/>
            </p:cNvSpPr>
            <p:nvPr userDrawn="1"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0" name="Freeform 24"/>
            <p:cNvSpPr>
              <a:spLocks/>
            </p:cNvSpPr>
            <p:nvPr userDrawn="1"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</p:grpSp>
      <p:pic>
        <p:nvPicPr>
          <p:cNvPr id="21" name="Picture 4" descr="3cou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413" y="2714625"/>
            <a:ext cx="19367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8" y="2598738"/>
            <a:ext cx="876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63" y="193675"/>
            <a:ext cx="819467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42" name="Rectangle 42"/>
          <p:cNvSpPr>
            <a:spLocks noGrp="1" noChangeArrowheads="1"/>
          </p:cNvSpPr>
          <p:nvPr>
            <p:ph type="ctrTitle"/>
          </p:nvPr>
        </p:nvSpPr>
        <p:spPr bwMode="gray">
          <a:xfrm>
            <a:off x="539750" y="3429000"/>
            <a:ext cx="8064500" cy="1512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7243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904875"/>
          </a:xfrm>
        </p:spPr>
        <p:txBody>
          <a:bodyPr/>
          <a:lstStyle>
            <a:lvl1pPr>
              <a:defRPr sz="1000" b="0">
                <a:solidFill>
                  <a:srgbClr val="006E97"/>
                </a:solidFill>
              </a:defRPr>
            </a:lvl1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24" name="Picture 1035" descr="logo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903288" y="244482"/>
            <a:ext cx="2820987" cy="62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9843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AF401-2AE5-40BD-96CC-4ECEB5F00AFD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07FE4-DB69-44D6-8ADD-CE05400654BC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 userDrawn="1"/>
        </p:nvSpPr>
        <p:spPr>
          <a:xfrm>
            <a:off x="7429500" y="5934075"/>
            <a:ext cx="17145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571E74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2436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40AF3-708B-4125-81E6-7852EB6C0ED4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45DE-4147-47E9-9E94-F564847C30D1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90676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E1B86-F314-41E5-BAA3-0E16481EDFD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472E3-07B4-42A0-A29C-FC75F9929B1D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32371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392E-4EB0-45D4-A8FC-FCF95B77822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17764-5A05-43B5-867F-2D386970260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9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59873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DB37C-F207-43F2-B16F-72473BC3F8A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257D0-3D3A-4AE0-8692-3325FCA9C89B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4838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D1311-5CAF-480E-B310-8C5E361180E7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E017B-19DE-43F3-875E-7690C3775F8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7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32A01-B0AC-4565-9B77-25D7ADB21C62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8F3D3-5495-4760-8E96-08D29DF87929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02514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6B76A-C5FF-4497-88DB-FFA25A1989B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3D909-63F4-4709-BA60-8D72CAADAA30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18060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52D24-271F-4869-A4EC-26583C388CCC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E06CC-654B-4239-909F-1DB8C8B4DD1A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2705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3225" y="274638"/>
            <a:ext cx="2138363" cy="54673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3375" y="274638"/>
            <a:ext cx="6267450" cy="5467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0191-0EBD-4167-8848-854BBF19490E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29E3B-F3ED-4308-9EC3-8D443C981D93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6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03133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3375" y="890588"/>
            <a:ext cx="4202113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890588"/>
            <a:ext cx="42037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9842A-69C5-4713-93A4-6CD737445744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C3EBA-55C8-4CB3-8154-10DE614953E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86520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33375" y="274638"/>
            <a:ext cx="8558213" cy="546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CC154-5886-4D3D-B0E9-497E6B4DBA9D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C2BD6-B3DB-4FA7-AEC9-BACB43B4FB11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5" name="Picture 1035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179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.w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4.w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233363" y="5991225"/>
            <a:ext cx="7218362" cy="360363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5991225"/>
            <a:ext cx="33131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82CCF04-E1CF-49ED-927E-79A344876746}" type="datetimeFigureOut">
              <a:rPr lang="fr-FR"/>
              <a:pPr>
                <a:defRPr/>
              </a:pPr>
              <a:t>21/06/2018</a:t>
            </a:fld>
            <a:endParaRPr lang="fr-FR" dirty="0"/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4950" y="5991225"/>
            <a:ext cx="4492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D066DFE-40FE-4830-AF70-611404694B2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gray">
          <a:xfrm>
            <a:off x="333375" y="890588"/>
            <a:ext cx="8558213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79" r:id="rId1"/>
    <p:sldLayoutId id="2147486267" r:id="rId2"/>
    <p:sldLayoutId id="2147486268" r:id="rId3"/>
    <p:sldLayoutId id="2147486269" r:id="rId4"/>
    <p:sldLayoutId id="2147486270" r:id="rId5"/>
    <p:sldLayoutId id="2147486271" r:id="rId6"/>
    <p:sldLayoutId id="2147486272" r:id="rId7"/>
    <p:sldLayoutId id="2147486273" r:id="rId8"/>
    <p:sldLayoutId id="2147486274" r:id="rId9"/>
    <p:sldLayoutId id="2147486275" r:id="rId10"/>
    <p:sldLayoutId id="2147486276" r:id="rId11"/>
    <p:sldLayoutId id="2147486277" r:id="rId12"/>
    <p:sldLayoutId id="2147486278" r:id="rId1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9pPr>
    </p:titleStyle>
    <p:bodyStyle>
      <a:lvl1pPr marL="342900" indent="-342900" algn="just" defTabSz="723900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just" defTabSz="723900" rtl="0" eaLnBrk="0" fontAlgn="base" hangingPunct="0">
        <a:spcBef>
          <a:spcPct val="20000"/>
        </a:spcBef>
        <a:spcAft>
          <a:spcPct val="0"/>
        </a:spcAft>
        <a:buClr>
          <a:srgbClr val="006E97"/>
        </a:buClr>
        <a:buChar char="•"/>
        <a:defRPr sz="1400">
          <a:solidFill>
            <a:srgbClr val="006E97"/>
          </a:solidFill>
          <a:latin typeface="+mn-lt"/>
        </a:defRPr>
      </a:lvl2pPr>
      <a:lvl3pPr marL="723900" indent="-274638" algn="just" defTabSz="7239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200">
          <a:solidFill>
            <a:schemeClr val="tx2"/>
          </a:solidFill>
          <a:latin typeface="+mn-lt"/>
        </a:defRPr>
      </a:lvl3pPr>
      <a:lvl4pPr marL="903288" indent="468313" algn="just" defTabSz="7239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233363" y="5991225"/>
            <a:ext cx="7218362" cy="360363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5991225"/>
            <a:ext cx="33131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82CCF04-E1CF-49ED-927E-79A34487674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4950" y="5991225"/>
            <a:ext cx="4492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D066DFE-40FE-4830-AF70-611404694B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gray">
          <a:xfrm>
            <a:off x="333375" y="890588"/>
            <a:ext cx="8558213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endParaRPr lang="fr-FR"/>
          </a:p>
        </p:txBody>
      </p:sp>
      <p:pic>
        <p:nvPicPr>
          <p:cNvPr id="1031" name="Picture 4" descr="3coul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451725" y="6519863"/>
            <a:ext cx="160972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0338" y="6375400"/>
            <a:ext cx="77946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51725" y="6043613"/>
            <a:ext cx="1609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35" descr="logo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164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81" r:id="rId1"/>
    <p:sldLayoutId id="2147486282" r:id="rId2"/>
    <p:sldLayoutId id="2147486283" r:id="rId3"/>
    <p:sldLayoutId id="2147486284" r:id="rId4"/>
    <p:sldLayoutId id="2147486285" r:id="rId5"/>
    <p:sldLayoutId id="2147486286" r:id="rId6"/>
    <p:sldLayoutId id="2147486287" r:id="rId7"/>
    <p:sldLayoutId id="2147486288" r:id="rId8"/>
    <p:sldLayoutId id="2147486289" r:id="rId9"/>
    <p:sldLayoutId id="2147486290" r:id="rId10"/>
    <p:sldLayoutId id="2147486291" r:id="rId11"/>
    <p:sldLayoutId id="2147486292" r:id="rId12"/>
    <p:sldLayoutId id="2147486293" r:id="rId1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9pPr>
    </p:titleStyle>
    <p:bodyStyle>
      <a:lvl1pPr marL="342900" indent="-342900" algn="just" defTabSz="723900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just" defTabSz="723900" rtl="0" eaLnBrk="0" fontAlgn="base" hangingPunct="0">
        <a:spcBef>
          <a:spcPct val="20000"/>
        </a:spcBef>
        <a:spcAft>
          <a:spcPct val="0"/>
        </a:spcAft>
        <a:buClr>
          <a:srgbClr val="006E97"/>
        </a:buClr>
        <a:buChar char="•"/>
        <a:defRPr sz="1400">
          <a:solidFill>
            <a:srgbClr val="006E97"/>
          </a:solidFill>
          <a:latin typeface="+mn-lt"/>
        </a:defRPr>
      </a:lvl2pPr>
      <a:lvl3pPr marL="723900" indent="-274638" algn="just" defTabSz="7239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200">
          <a:solidFill>
            <a:schemeClr val="tx2"/>
          </a:solidFill>
          <a:latin typeface="+mn-lt"/>
        </a:defRPr>
      </a:lvl3pPr>
      <a:lvl4pPr marL="903288" indent="468313" algn="just" defTabSz="7239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233363" y="5991225"/>
            <a:ext cx="7218362" cy="360363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5991225"/>
            <a:ext cx="33131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82CCF04-E1CF-49ED-927E-79A344876746}" type="datetimeFigureOut">
              <a:rPr lang="fr-FR">
                <a:solidFill>
                  <a:srgbClr val="FFFFFF"/>
                </a:solidFill>
              </a:rPr>
              <a:pPr>
                <a:defRPr/>
              </a:pPr>
              <a:t>21/06/2018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4950" y="5991225"/>
            <a:ext cx="4492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u="none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D066DFE-40FE-4830-AF70-611404694B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gray">
          <a:xfrm>
            <a:off x="333375" y="890588"/>
            <a:ext cx="8558213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endParaRPr lang="fr-FR"/>
          </a:p>
        </p:txBody>
      </p:sp>
      <p:pic>
        <p:nvPicPr>
          <p:cNvPr id="1031" name="Picture 4" descr="3coul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451725" y="6519863"/>
            <a:ext cx="160972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0338" y="6375400"/>
            <a:ext cx="77946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51725" y="6043613"/>
            <a:ext cx="1609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35" descr="logo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gray">
          <a:xfrm>
            <a:off x="6865939" y="5859868"/>
            <a:ext cx="2278061" cy="50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410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95" r:id="rId1"/>
    <p:sldLayoutId id="2147486296" r:id="rId2"/>
    <p:sldLayoutId id="2147486297" r:id="rId3"/>
    <p:sldLayoutId id="2147486298" r:id="rId4"/>
    <p:sldLayoutId id="2147486299" r:id="rId5"/>
    <p:sldLayoutId id="2147486300" r:id="rId6"/>
    <p:sldLayoutId id="2147486301" r:id="rId7"/>
    <p:sldLayoutId id="2147486302" r:id="rId8"/>
    <p:sldLayoutId id="2147486303" r:id="rId9"/>
    <p:sldLayoutId id="2147486304" r:id="rId10"/>
    <p:sldLayoutId id="2147486305" r:id="rId11"/>
    <p:sldLayoutId id="2147486306" r:id="rId12"/>
    <p:sldLayoutId id="2147486307" r:id="rId1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 b="1">
          <a:solidFill>
            <a:srgbClr val="006E97"/>
          </a:solidFill>
          <a:latin typeface="Calibri" pitchFamily="34" charset="0"/>
        </a:defRPr>
      </a:lvl9pPr>
    </p:titleStyle>
    <p:bodyStyle>
      <a:lvl1pPr marL="342900" indent="-342900" algn="just" defTabSz="723900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just" defTabSz="723900" rtl="0" eaLnBrk="0" fontAlgn="base" hangingPunct="0">
        <a:spcBef>
          <a:spcPct val="20000"/>
        </a:spcBef>
        <a:spcAft>
          <a:spcPct val="0"/>
        </a:spcAft>
        <a:buClr>
          <a:srgbClr val="006E97"/>
        </a:buClr>
        <a:buChar char="•"/>
        <a:defRPr sz="1400">
          <a:solidFill>
            <a:srgbClr val="006E97"/>
          </a:solidFill>
          <a:latin typeface="+mn-lt"/>
        </a:defRPr>
      </a:lvl2pPr>
      <a:lvl3pPr marL="723900" indent="-274638" algn="just" defTabSz="7239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200">
          <a:solidFill>
            <a:schemeClr val="tx2"/>
          </a:solidFill>
          <a:latin typeface="+mn-lt"/>
        </a:defRPr>
      </a:lvl3pPr>
      <a:lvl4pPr marL="903288" indent="468313" algn="just" defTabSz="7239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975100"/>
            <a:ext cx="8064500" cy="1512888"/>
          </a:xfrm>
          <a:noFill/>
        </p:spPr>
        <p:txBody>
          <a:bodyPr/>
          <a:lstStyle/>
          <a:p>
            <a:pPr eaLnBrk="1" hangingPunct="1"/>
            <a:r>
              <a:rPr lang="fr-FR" sz="2800" b="1" dirty="0">
                <a:solidFill>
                  <a:srgbClr val="004D86"/>
                </a:solidFill>
              </a:rPr>
              <a:t>Bordeaux Place Financière et Tertiaire</a:t>
            </a:r>
            <a:br>
              <a:rPr lang="fr-FR" sz="2800" b="1" dirty="0">
                <a:solidFill>
                  <a:srgbClr val="004D86"/>
                </a:solidFill>
              </a:rPr>
            </a:br>
            <a:r>
              <a:rPr lang="fr-FR" sz="2800" b="1" dirty="0">
                <a:solidFill>
                  <a:srgbClr val="004D86"/>
                </a:solidFill>
              </a:rPr>
              <a:t>Présentation Comptes 2017 </a:t>
            </a:r>
            <a:endParaRPr lang="fr-FR" sz="2400" i="1" dirty="0">
              <a:solidFill>
                <a:srgbClr val="004D86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618163"/>
            <a:ext cx="8064500" cy="682625"/>
          </a:xfrm>
        </p:spPr>
        <p:txBody>
          <a:bodyPr/>
          <a:lstStyle/>
          <a:p>
            <a:pPr marL="0" indent="0" eaLnBrk="1" hangingPunct="1"/>
            <a:r>
              <a:rPr lang="fr-FR" sz="1800" i="1" dirty="0">
                <a:solidFill>
                  <a:srgbClr val="004D86"/>
                </a:solidFill>
              </a:rPr>
              <a:t>Assemblée Générale du 19 juin 2018</a:t>
            </a:r>
            <a:endParaRPr lang="fr-FR" sz="1800" b="1" i="1" dirty="0">
              <a:solidFill>
                <a:srgbClr val="004D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0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0307FE4-DB69-44D6-8ADD-CE05400654BC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59544" y="206602"/>
            <a:ext cx="8824912" cy="700087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266700" y="271463"/>
            <a:ext cx="822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FR" sz="2400" b="0" dirty="0">
                <a:solidFill>
                  <a:schemeClr val="bg1"/>
                </a:solidFill>
              </a:rPr>
              <a:t>Compte de résultat 2017</a:t>
            </a:r>
          </a:p>
          <a:p>
            <a:pPr eaLnBrk="1" hangingPunct="1"/>
            <a:endParaRPr lang="fr-FR" sz="2500" b="0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FR053070\APPDATA\LOCAL\TEMP\wze07e\Logo 4 BDX PFT V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43" y="5926687"/>
            <a:ext cx="1746913" cy="68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6" y="1293962"/>
            <a:ext cx="8833640" cy="42658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0307FE4-DB69-44D6-8ADD-CE05400654BC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59544" y="206602"/>
            <a:ext cx="8824912" cy="700087"/>
          </a:xfrm>
          <a:prstGeom prst="rect">
            <a:avLst/>
          </a:prstGeom>
          <a:solidFill>
            <a:srgbClr val="073C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gray">
          <a:xfrm>
            <a:off x="258762" y="1068388"/>
            <a:ext cx="8725693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  <a:p>
            <a:pPr marL="342900" lvl="0" indent="-342900" algn="just" defTabSz="723900">
              <a:spcBef>
                <a:spcPct val="20000"/>
              </a:spcBef>
              <a:defRPr/>
            </a:pPr>
            <a:endParaRPr lang="fr-FR" sz="1600" kern="0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266700" y="271463"/>
            <a:ext cx="822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z="2500" b="0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FR053070\APPDATA\LOCAL\TEMP\wze07e\Logo 4 BDX PFT V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43" y="5926687"/>
            <a:ext cx="1746913" cy="68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/>
          <p:cNvSpPr txBox="1">
            <a:spLocks noChangeArrowheads="1"/>
          </p:cNvSpPr>
          <p:nvPr/>
        </p:nvSpPr>
        <p:spPr bwMode="auto">
          <a:xfrm>
            <a:off x="292100" y="296863"/>
            <a:ext cx="822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FR" sz="2400" b="0" dirty="0">
                <a:solidFill>
                  <a:schemeClr val="bg1"/>
                </a:solidFill>
              </a:rPr>
              <a:t>Comparatif réel 2017 vs budget</a:t>
            </a:r>
            <a:endParaRPr lang="fr-FR" sz="2500" b="0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4" y="1380662"/>
            <a:ext cx="8831389" cy="395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26902"/>
      </p:ext>
    </p:extLst>
  </p:cSld>
  <p:clrMapOvr>
    <a:masterClrMapping/>
  </p:clrMapOvr>
</p:sld>
</file>

<file path=ppt/theme/theme1.xml><?xml version="1.0" encoding="utf-8"?>
<a:theme xmlns:a="http://schemas.openxmlformats.org/drawingml/2006/main" name="1_Texte courant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exte courant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Texte courant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Natixis</Template>
  <TotalTime>48221</TotalTime>
  <Words>22</Words>
  <Application>Microsoft Office PowerPoint</Application>
  <PresentationFormat>Affichage à l'écran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Times New Roman</vt:lpstr>
      <vt:lpstr>Verdana</vt:lpstr>
      <vt:lpstr>Wingdings</vt:lpstr>
      <vt:lpstr>1_Texte courant</vt:lpstr>
      <vt:lpstr>2_Texte courant</vt:lpstr>
      <vt:lpstr>3_Texte courant</vt:lpstr>
      <vt:lpstr>Bordeaux Place Financière et Tertiaire Présentation Comptes 2017 </vt:lpstr>
      <vt:lpstr>Présentation PowerPoint</vt:lpstr>
      <vt:lpstr>Présentation PowerPoint</vt:lpstr>
    </vt:vector>
  </TitlesOfParts>
  <Company>NXBP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PRESENTATION POWER POINT</dc:title>
  <dc:creator>UserStd</dc:creator>
  <cp:lastModifiedBy>Bx Place Financière</cp:lastModifiedBy>
  <cp:revision>2127</cp:revision>
  <cp:lastPrinted>2017-06-27T16:17:21Z</cp:lastPrinted>
  <dcterms:created xsi:type="dcterms:W3CDTF">2009-12-07T14:17:07Z</dcterms:created>
  <dcterms:modified xsi:type="dcterms:W3CDTF">2018-06-21T08:23:38Z</dcterms:modified>
</cp:coreProperties>
</file>